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4"/>
  </p:notesMasterIdLst>
  <p:sldIdLst>
    <p:sldId id="267" r:id="rId2"/>
    <p:sldId id="26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2615" userDrawn="1">
          <p15:clr>
            <a:srgbClr val="A4A3A4"/>
          </p15:clr>
        </p15:guide>
        <p15:guide id="3" orient="horz" pos="391" userDrawn="1">
          <p15:clr>
            <a:srgbClr val="A4A3A4"/>
          </p15:clr>
        </p15:guide>
        <p15:guide id="4" orient="horz" pos="210" userDrawn="1">
          <p15:clr>
            <a:srgbClr val="A4A3A4"/>
          </p15:clr>
        </p15:guide>
        <p15:guide id="5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2F2F2"/>
    <a:srgbClr val="99FFCC"/>
    <a:srgbClr val="33CC33"/>
    <a:srgbClr val="CCECFF"/>
    <a:srgbClr val="3333FF"/>
    <a:srgbClr val="FFFFCC"/>
    <a:srgbClr val="FF9966"/>
    <a:srgbClr val="CC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FC837E-6CF0-4EC3-8A45-365739CA9EAD}" v="162" dt="2026-07-24T10:41:19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35" autoAdjust="0"/>
    <p:restoredTop sz="94660"/>
  </p:normalViewPr>
  <p:slideViewPr>
    <p:cSldViewPr snapToGrid="0">
      <p:cViewPr varScale="1">
        <p:scale>
          <a:sx n="92" d="100"/>
          <a:sy n="92" d="100"/>
        </p:scale>
        <p:origin x="341" y="72"/>
      </p:cViewPr>
      <p:guideLst>
        <p:guide orient="horz" pos="3952"/>
        <p:guide pos="2615"/>
        <p:guide orient="horz" pos="391"/>
        <p:guide orient="horz" pos="210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78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reshtha Bhardwaj" userId="2cb0e570-6e6e-4935-a34e-d952fe3340ee" providerId="ADAL" clId="{7E0B7078-129E-4AE3-B47C-1B25C139AA89}"/>
    <pc:docChg chg="undo custSel addSld delSld modSld">
      <pc:chgData name="Shreshtha Bhardwaj" userId="2cb0e570-6e6e-4935-a34e-d952fe3340ee" providerId="ADAL" clId="{7E0B7078-129E-4AE3-B47C-1B25C139AA89}" dt="2026-07-24T10:47:15.385" v="2844" actId="47"/>
      <pc:docMkLst>
        <pc:docMk/>
      </pc:docMkLst>
      <pc:sldChg chg="addSp delSp modSp del mod">
        <pc:chgData name="Shreshtha Bhardwaj" userId="2cb0e570-6e6e-4935-a34e-d952fe3340ee" providerId="ADAL" clId="{7E0B7078-129E-4AE3-B47C-1B25C139AA89}" dt="2026-07-24T10:47:15.385" v="2844" actId="47"/>
        <pc:sldMkLst>
          <pc:docMk/>
          <pc:sldMk cId="4160307196" sldId="262"/>
        </pc:sldMkLst>
        <pc:spChg chg="mod">
          <ac:chgData name="Shreshtha Bhardwaj" userId="2cb0e570-6e6e-4935-a34e-d952fe3340ee" providerId="ADAL" clId="{7E0B7078-129E-4AE3-B47C-1B25C139AA89}" dt="2026-07-20T07:19:17.119" v="73" actId="20577"/>
          <ac:spMkLst>
            <pc:docMk/>
            <pc:sldMk cId="4160307196" sldId="262"/>
            <ac:spMk id="2" creationId="{7AB65387-9B1F-D045-78BC-AF93B5FE3599}"/>
          </ac:spMkLst>
        </pc:spChg>
        <pc:spChg chg="mod">
          <ac:chgData name="Shreshtha Bhardwaj" userId="2cb0e570-6e6e-4935-a34e-d952fe3340ee" providerId="ADAL" clId="{7E0B7078-129E-4AE3-B47C-1B25C139AA89}" dt="2026-07-20T11:45:31.822" v="814" actId="1035"/>
          <ac:spMkLst>
            <pc:docMk/>
            <pc:sldMk cId="4160307196" sldId="262"/>
            <ac:spMk id="4" creationId="{00000000-0000-0000-0000-000000000000}"/>
          </ac:spMkLst>
        </pc:spChg>
        <pc:spChg chg="mod">
          <ac:chgData name="Shreshtha Bhardwaj" userId="2cb0e570-6e6e-4935-a34e-d952fe3340ee" providerId="ADAL" clId="{7E0B7078-129E-4AE3-B47C-1B25C139AA89}" dt="2026-07-20T11:45:04.628" v="788" actId="1036"/>
          <ac:spMkLst>
            <pc:docMk/>
            <pc:sldMk cId="4160307196" sldId="262"/>
            <ac:spMk id="7" creationId="{00000000-0000-0000-0000-000000000000}"/>
          </ac:spMkLst>
        </pc:spChg>
        <pc:spChg chg="add mod">
          <ac:chgData name="Shreshtha Bhardwaj" userId="2cb0e570-6e6e-4935-a34e-d952fe3340ee" providerId="ADAL" clId="{7E0B7078-129E-4AE3-B47C-1B25C139AA89}" dt="2026-07-20T10:26:16.164" v="298" actId="1076"/>
          <ac:spMkLst>
            <pc:docMk/>
            <pc:sldMk cId="4160307196" sldId="262"/>
            <ac:spMk id="9" creationId="{11DFD3EE-EFE8-ADE4-1ADA-BCD92E1F4815}"/>
          </ac:spMkLst>
        </pc:spChg>
        <pc:spChg chg="mod">
          <ac:chgData name="Shreshtha Bhardwaj" userId="2cb0e570-6e6e-4935-a34e-d952fe3340ee" providerId="ADAL" clId="{7E0B7078-129E-4AE3-B47C-1B25C139AA89}" dt="2026-07-20T11:39:09.662" v="340" actId="20577"/>
          <ac:spMkLst>
            <pc:docMk/>
            <pc:sldMk cId="4160307196" sldId="262"/>
            <ac:spMk id="14" creationId="{15543586-8398-4499-8EAC-A2D598F69356}"/>
          </ac:spMkLst>
        </pc:spChg>
        <pc:spChg chg="mod">
          <ac:chgData name="Shreshtha Bhardwaj" userId="2cb0e570-6e6e-4935-a34e-d952fe3340ee" providerId="ADAL" clId="{7E0B7078-129E-4AE3-B47C-1B25C139AA89}" dt="2026-07-20T11:44:57.255" v="781" actId="1035"/>
          <ac:spMkLst>
            <pc:docMk/>
            <pc:sldMk cId="4160307196" sldId="262"/>
            <ac:spMk id="18" creationId="{00000000-0000-0000-0000-000000000000}"/>
          </ac:spMkLst>
        </pc:spChg>
        <pc:spChg chg="add mod">
          <ac:chgData name="Shreshtha Bhardwaj" userId="2cb0e570-6e6e-4935-a34e-d952fe3340ee" providerId="ADAL" clId="{7E0B7078-129E-4AE3-B47C-1B25C139AA89}" dt="2026-07-20T11:46:13.756" v="848" actId="20577"/>
          <ac:spMkLst>
            <pc:docMk/>
            <pc:sldMk cId="4160307196" sldId="262"/>
            <ac:spMk id="20" creationId="{23A74CBB-59B7-A189-60B9-57ECBC16DB23}"/>
          </ac:spMkLst>
        </pc:spChg>
        <pc:graphicFrameChg chg="mod modGraphic">
          <ac:chgData name="Shreshtha Bhardwaj" userId="2cb0e570-6e6e-4935-a34e-d952fe3340ee" providerId="ADAL" clId="{7E0B7078-129E-4AE3-B47C-1B25C139AA89}" dt="2026-07-20T09:44:41.750" v="169" actId="20577"/>
          <ac:graphicFrameMkLst>
            <pc:docMk/>
            <pc:sldMk cId="4160307196" sldId="262"/>
            <ac:graphicFrameMk id="12" creationId="{00000000-0000-0000-0000-000000000000}"/>
          </ac:graphicFrameMkLst>
        </pc:graphicFrameChg>
        <pc:picChg chg="add mod ord modCrop">
          <ac:chgData name="Shreshtha Bhardwaj" userId="2cb0e570-6e6e-4935-a34e-d952fe3340ee" providerId="ADAL" clId="{7E0B7078-129E-4AE3-B47C-1B25C139AA89}" dt="2026-07-20T11:40:27.988" v="382" actId="14100"/>
          <ac:picMkLst>
            <pc:docMk/>
            <pc:sldMk cId="4160307196" sldId="262"/>
            <ac:picMk id="6" creationId="{E9CC7571-A280-C576-AB51-980CDE431F20}"/>
          </ac:picMkLst>
        </pc:picChg>
        <pc:picChg chg="add mod modCrop">
          <ac:chgData name="Shreshtha Bhardwaj" userId="2cb0e570-6e6e-4935-a34e-d952fe3340ee" providerId="ADAL" clId="{7E0B7078-129E-4AE3-B47C-1B25C139AA89}" dt="2026-07-20T11:54:13.204" v="861" actId="14100"/>
          <ac:picMkLst>
            <pc:docMk/>
            <pc:sldMk cId="4160307196" sldId="262"/>
            <ac:picMk id="24" creationId="{DE390E8D-4806-CAEA-06E3-154977AA2F83}"/>
          </ac:picMkLst>
        </pc:picChg>
      </pc:sldChg>
      <pc:sldChg chg="addSp delSp modSp del mod">
        <pc:chgData name="Shreshtha Bhardwaj" userId="2cb0e570-6e6e-4935-a34e-d952fe3340ee" providerId="ADAL" clId="{7E0B7078-129E-4AE3-B47C-1B25C139AA89}" dt="2026-07-24T10:47:15.385" v="2844" actId="47"/>
        <pc:sldMkLst>
          <pc:docMk/>
          <pc:sldMk cId="287451762" sldId="266"/>
        </pc:sldMkLst>
        <pc:spChg chg="mod">
          <ac:chgData name="Shreshtha Bhardwaj" userId="2cb0e570-6e6e-4935-a34e-d952fe3340ee" providerId="ADAL" clId="{7E0B7078-129E-4AE3-B47C-1B25C139AA89}" dt="2026-07-20T12:09:22.784" v="1933" actId="1036"/>
          <ac:spMkLst>
            <pc:docMk/>
            <pc:sldMk cId="287451762" sldId="266"/>
            <ac:spMk id="4" creationId="{00000000-0000-0000-0000-000000000000}"/>
          </ac:spMkLst>
        </pc:spChg>
        <pc:spChg chg="add mod">
          <ac:chgData name="Shreshtha Bhardwaj" userId="2cb0e570-6e6e-4935-a34e-d952fe3340ee" providerId="ADAL" clId="{7E0B7078-129E-4AE3-B47C-1B25C139AA89}" dt="2026-07-20T12:02:08.003" v="1321" actId="20577"/>
          <ac:spMkLst>
            <pc:docMk/>
            <pc:sldMk cId="287451762" sldId="266"/>
            <ac:spMk id="5" creationId="{C6A4DA95-FED3-8E3A-960B-CA505F914B27}"/>
          </ac:spMkLst>
        </pc:spChg>
        <pc:spChg chg="add mod">
          <ac:chgData name="Shreshtha Bhardwaj" userId="2cb0e570-6e6e-4935-a34e-d952fe3340ee" providerId="ADAL" clId="{7E0B7078-129E-4AE3-B47C-1B25C139AA89}" dt="2026-07-20T12:10:04.713" v="1970" actId="1035"/>
          <ac:spMkLst>
            <pc:docMk/>
            <pc:sldMk cId="287451762" sldId="266"/>
            <ac:spMk id="7" creationId="{4CD764FA-78B2-C6A7-FB7F-337FAF871DC5}"/>
          </ac:spMkLst>
        </pc:spChg>
        <pc:spChg chg="add mod">
          <ac:chgData name="Shreshtha Bhardwaj" userId="2cb0e570-6e6e-4935-a34e-d952fe3340ee" providerId="ADAL" clId="{7E0B7078-129E-4AE3-B47C-1B25C139AA89}" dt="2026-07-20T12:10:01.078" v="1967" actId="1035"/>
          <ac:spMkLst>
            <pc:docMk/>
            <pc:sldMk cId="287451762" sldId="266"/>
            <ac:spMk id="9" creationId="{4230BD3C-9BA5-64B4-0F52-27F914EAE2DE}"/>
          </ac:spMkLst>
        </pc:spChg>
        <pc:spChg chg="mod">
          <ac:chgData name="Shreshtha Bhardwaj" userId="2cb0e570-6e6e-4935-a34e-d952fe3340ee" providerId="ADAL" clId="{7E0B7078-129E-4AE3-B47C-1B25C139AA89}" dt="2026-07-20T12:09:31.969" v="1934" actId="14100"/>
          <ac:spMkLst>
            <pc:docMk/>
            <pc:sldMk cId="287451762" sldId="266"/>
            <ac:spMk id="10" creationId="{00000000-0000-0000-0000-000000000000}"/>
          </ac:spMkLst>
        </pc:spChg>
        <pc:spChg chg="add mod">
          <ac:chgData name="Shreshtha Bhardwaj" userId="2cb0e570-6e6e-4935-a34e-d952fe3340ee" providerId="ADAL" clId="{7E0B7078-129E-4AE3-B47C-1B25C139AA89}" dt="2026-07-20T12:09:55.418" v="1964" actId="20577"/>
          <ac:spMkLst>
            <pc:docMk/>
            <pc:sldMk cId="287451762" sldId="266"/>
            <ac:spMk id="12" creationId="{C7B8C3D7-AEC0-8607-CE44-1C42E40D4E61}"/>
          </ac:spMkLst>
        </pc:spChg>
        <pc:spChg chg="mod">
          <ac:chgData name="Shreshtha Bhardwaj" userId="2cb0e570-6e6e-4935-a34e-d952fe3340ee" providerId="ADAL" clId="{7E0B7078-129E-4AE3-B47C-1B25C139AA89}" dt="2026-07-20T12:09:35.784" v="1935" actId="14100"/>
          <ac:spMkLst>
            <pc:docMk/>
            <pc:sldMk cId="287451762" sldId="266"/>
            <ac:spMk id="15" creationId="{B36E3F19-6710-F99D-F7F9-9FE502F6C70E}"/>
          </ac:spMkLst>
        </pc:spChg>
        <pc:spChg chg="mod">
          <ac:chgData name="Shreshtha Bhardwaj" userId="2cb0e570-6e6e-4935-a34e-d952fe3340ee" providerId="ADAL" clId="{7E0B7078-129E-4AE3-B47C-1B25C139AA89}" dt="2026-07-20T11:55:54.608" v="925" actId="404"/>
          <ac:spMkLst>
            <pc:docMk/>
            <pc:sldMk cId="287451762" sldId="266"/>
            <ac:spMk id="17" creationId="{B2566B2F-46F5-FB52-93C3-FB416828F854}"/>
          </ac:spMkLst>
        </pc:spChg>
        <pc:spChg chg="mod">
          <ac:chgData name="Shreshtha Bhardwaj" userId="2cb0e570-6e6e-4935-a34e-d952fe3340ee" providerId="ADAL" clId="{7E0B7078-129E-4AE3-B47C-1B25C139AA89}" dt="2026-07-20T12:06:00.351" v="1706" actId="404"/>
          <ac:spMkLst>
            <pc:docMk/>
            <pc:sldMk cId="287451762" sldId="266"/>
            <ac:spMk id="19" creationId="{1302521D-F93B-9128-8188-12B3CB5A18BA}"/>
          </ac:spMkLst>
        </pc:spChg>
        <pc:spChg chg="mod">
          <ac:chgData name="Shreshtha Bhardwaj" userId="2cb0e570-6e6e-4935-a34e-d952fe3340ee" providerId="ADAL" clId="{7E0B7078-129E-4AE3-B47C-1B25C139AA89}" dt="2026-07-20T12:06:10.255" v="1708" actId="404"/>
          <ac:spMkLst>
            <pc:docMk/>
            <pc:sldMk cId="287451762" sldId="266"/>
            <ac:spMk id="24" creationId="{5FC71BEA-6E0B-8D8E-9192-1C9872D01977}"/>
          </ac:spMkLst>
        </pc:spChg>
        <pc:spChg chg="mod">
          <ac:chgData name="Shreshtha Bhardwaj" userId="2cb0e570-6e6e-4935-a34e-d952fe3340ee" providerId="ADAL" clId="{7E0B7078-129E-4AE3-B47C-1B25C139AA89}" dt="2026-07-20T12:05:51.067" v="1702" actId="115"/>
          <ac:spMkLst>
            <pc:docMk/>
            <pc:sldMk cId="287451762" sldId="266"/>
            <ac:spMk id="26" creationId="{EDD5ED32-759A-8872-C034-407AF2C8538A}"/>
          </ac:spMkLst>
        </pc:spChg>
        <pc:spChg chg="mod">
          <ac:chgData name="Shreshtha Bhardwaj" userId="2cb0e570-6e6e-4935-a34e-d952fe3340ee" providerId="ADAL" clId="{7E0B7078-129E-4AE3-B47C-1B25C139AA89}" dt="2026-07-20T12:08:23.753" v="1881" actId="20577"/>
          <ac:spMkLst>
            <pc:docMk/>
            <pc:sldMk cId="287451762" sldId="266"/>
            <ac:spMk id="27" creationId="{00000000-0000-0000-0000-000000000000}"/>
          </ac:spMkLst>
        </pc:spChg>
        <pc:spChg chg="mod">
          <ac:chgData name="Shreshtha Bhardwaj" userId="2cb0e570-6e6e-4935-a34e-d952fe3340ee" providerId="ADAL" clId="{7E0B7078-129E-4AE3-B47C-1B25C139AA89}" dt="2026-07-20T12:04:52.066" v="1665" actId="404"/>
          <ac:spMkLst>
            <pc:docMk/>
            <pc:sldMk cId="287451762" sldId="266"/>
            <ac:spMk id="28" creationId="{00000000-0000-0000-0000-000000000000}"/>
          </ac:spMkLst>
        </pc:spChg>
        <pc:spChg chg="mod">
          <ac:chgData name="Shreshtha Bhardwaj" userId="2cb0e570-6e6e-4935-a34e-d952fe3340ee" providerId="ADAL" clId="{7E0B7078-129E-4AE3-B47C-1B25C139AA89}" dt="2026-07-20T11:56:31.429" v="945" actId="404"/>
          <ac:spMkLst>
            <pc:docMk/>
            <pc:sldMk cId="287451762" sldId="266"/>
            <ac:spMk id="29" creationId="{B2566B2F-46F5-FB52-93C3-FB416828F854}"/>
          </ac:spMkLst>
        </pc:spChg>
        <pc:spChg chg="mod">
          <ac:chgData name="Shreshtha Bhardwaj" userId="2cb0e570-6e6e-4935-a34e-d952fe3340ee" providerId="ADAL" clId="{7E0B7078-129E-4AE3-B47C-1B25C139AA89}" dt="2026-07-20T12:05:57.350" v="1704" actId="404"/>
          <ac:spMkLst>
            <pc:docMk/>
            <pc:sldMk cId="287451762" sldId="266"/>
            <ac:spMk id="36" creationId="{EDD5ED32-759A-8872-C034-407AF2C8538A}"/>
          </ac:spMkLst>
        </pc:spChg>
        <pc:picChg chg="add mod modCrop">
          <ac:chgData name="Shreshtha Bhardwaj" userId="2cb0e570-6e6e-4935-a34e-d952fe3340ee" providerId="ADAL" clId="{7E0B7078-129E-4AE3-B47C-1B25C139AA89}" dt="2026-07-20T12:13:09.006" v="1976" actId="14100"/>
          <ac:picMkLst>
            <pc:docMk/>
            <pc:sldMk cId="287451762" sldId="266"/>
            <ac:picMk id="14" creationId="{DC0B64DA-EC90-E0C6-F9F5-D0FF09F4F1DD}"/>
          </ac:picMkLst>
        </pc:picChg>
        <pc:picChg chg="add mod">
          <ac:chgData name="Shreshtha Bhardwaj" userId="2cb0e570-6e6e-4935-a34e-d952fe3340ee" providerId="ADAL" clId="{7E0B7078-129E-4AE3-B47C-1B25C139AA89}" dt="2026-07-20T12:13:43.307" v="1982" actId="14100"/>
          <ac:picMkLst>
            <pc:docMk/>
            <pc:sldMk cId="287451762" sldId="266"/>
            <ac:picMk id="18" creationId="{E0E65F28-D32A-BBA3-6134-5707951BF85B}"/>
          </ac:picMkLst>
        </pc:picChg>
      </pc:sldChg>
      <pc:sldChg chg="addSp delSp modSp add mod">
        <pc:chgData name="Shreshtha Bhardwaj" userId="2cb0e570-6e6e-4935-a34e-d952fe3340ee" providerId="ADAL" clId="{7E0B7078-129E-4AE3-B47C-1B25C139AA89}" dt="2026-07-24T10:33:20.195" v="2659" actId="114"/>
        <pc:sldMkLst>
          <pc:docMk/>
          <pc:sldMk cId="301761396" sldId="267"/>
        </pc:sldMkLst>
        <pc:spChg chg="mod">
          <ac:chgData name="Shreshtha Bhardwaj" userId="2cb0e570-6e6e-4935-a34e-d952fe3340ee" providerId="ADAL" clId="{7E0B7078-129E-4AE3-B47C-1B25C139AA89}" dt="2026-07-24T10:25:06.475" v="2284" actId="1036"/>
          <ac:spMkLst>
            <pc:docMk/>
            <pc:sldMk cId="301761396" sldId="267"/>
            <ac:spMk id="2" creationId="{82A0EDA2-2D22-F1DD-324E-E43EC7154F21}"/>
          </ac:spMkLst>
        </pc:spChg>
        <pc:spChg chg="mod">
          <ac:chgData name="Shreshtha Bhardwaj" userId="2cb0e570-6e6e-4935-a34e-d952fe3340ee" providerId="ADAL" clId="{7E0B7078-129E-4AE3-B47C-1B25C139AA89}" dt="2026-07-24T10:24:32.315" v="2263" actId="1035"/>
          <ac:spMkLst>
            <pc:docMk/>
            <pc:sldMk cId="301761396" sldId="267"/>
            <ac:spMk id="4" creationId="{EA0E0C83-FE03-5CA6-3B9C-BAA33A237E66}"/>
          </ac:spMkLst>
        </pc:spChg>
        <pc:spChg chg="mod">
          <ac:chgData name="Shreshtha Bhardwaj" userId="2cb0e570-6e6e-4935-a34e-d952fe3340ee" providerId="ADAL" clId="{7E0B7078-129E-4AE3-B47C-1B25C139AA89}" dt="2026-07-24T10:32:02.322" v="2624" actId="115"/>
          <ac:spMkLst>
            <pc:docMk/>
            <pc:sldMk cId="301761396" sldId="267"/>
            <ac:spMk id="7" creationId="{0153D8AE-C8CB-7C10-45B9-ED471E49110D}"/>
          </ac:spMkLst>
        </pc:spChg>
        <pc:spChg chg="del">
          <ac:chgData name="Shreshtha Bhardwaj" userId="2cb0e570-6e6e-4935-a34e-d952fe3340ee" providerId="ADAL" clId="{7E0B7078-129E-4AE3-B47C-1B25C139AA89}" dt="2026-07-24T10:07:35.007" v="1988" actId="478"/>
          <ac:spMkLst>
            <pc:docMk/>
            <pc:sldMk cId="301761396" sldId="267"/>
            <ac:spMk id="9" creationId="{4043C994-02B5-B792-E26A-E474BCB58984}"/>
          </ac:spMkLst>
        </pc:spChg>
        <pc:spChg chg="add mod">
          <ac:chgData name="Shreshtha Bhardwaj" userId="2cb0e570-6e6e-4935-a34e-d952fe3340ee" providerId="ADAL" clId="{7E0B7078-129E-4AE3-B47C-1B25C139AA89}" dt="2026-07-24T10:33:20.195" v="2659" actId="114"/>
          <ac:spMkLst>
            <pc:docMk/>
            <pc:sldMk cId="301761396" sldId="267"/>
            <ac:spMk id="10" creationId="{F6E3C8F0-4851-57DE-D1C6-C5201E1CD251}"/>
          </ac:spMkLst>
        </pc:spChg>
        <pc:spChg chg="add mod">
          <ac:chgData name="Shreshtha Bhardwaj" userId="2cb0e570-6e6e-4935-a34e-d952fe3340ee" providerId="ADAL" clId="{7E0B7078-129E-4AE3-B47C-1B25C139AA89}" dt="2026-07-24T10:28:15.775" v="2329" actId="767"/>
          <ac:spMkLst>
            <pc:docMk/>
            <pc:sldMk cId="301761396" sldId="267"/>
            <ac:spMk id="11" creationId="{14BC409D-758A-D74C-A318-9462BF570A43}"/>
          </ac:spMkLst>
        </pc:spChg>
        <pc:spChg chg="mod">
          <ac:chgData name="Shreshtha Bhardwaj" userId="2cb0e570-6e6e-4935-a34e-d952fe3340ee" providerId="ADAL" clId="{7E0B7078-129E-4AE3-B47C-1B25C139AA89}" dt="2026-07-24T10:25:20.812" v="2305" actId="1036"/>
          <ac:spMkLst>
            <pc:docMk/>
            <pc:sldMk cId="301761396" sldId="267"/>
            <ac:spMk id="13" creationId="{E1F2D4E5-7EC9-9363-B075-84721437DF87}"/>
          </ac:spMkLst>
        </pc:spChg>
        <pc:spChg chg="del">
          <ac:chgData name="Shreshtha Bhardwaj" userId="2cb0e570-6e6e-4935-a34e-d952fe3340ee" providerId="ADAL" clId="{7E0B7078-129E-4AE3-B47C-1B25C139AA89}" dt="2026-07-24T10:07:26.025" v="1984" actId="478"/>
          <ac:spMkLst>
            <pc:docMk/>
            <pc:sldMk cId="301761396" sldId="267"/>
            <ac:spMk id="14" creationId="{B50F2230-A3D6-950D-489E-3CAAB6B558ED}"/>
          </ac:spMkLst>
        </pc:spChg>
        <pc:spChg chg="add mod">
          <ac:chgData name="Shreshtha Bhardwaj" userId="2cb0e570-6e6e-4935-a34e-d952fe3340ee" providerId="ADAL" clId="{7E0B7078-129E-4AE3-B47C-1B25C139AA89}" dt="2026-07-24T10:32:15.425" v="2640" actId="1035"/>
          <ac:spMkLst>
            <pc:docMk/>
            <pc:sldMk cId="301761396" sldId="267"/>
            <ac:spMk id="16" creationId="{A741B07D-AEEC-405B-2DBC-A3B00FEA54CF}"/>
          </ac:spMkLst>
        </pc:spChg>
        <pc:spChg chg="mod">
          <ac:chgData name="Shreshtha Bhardwaj" userId="2cb0e570-6e6e-4935-a34e-d952fe3340ee" providerId="ADAL" clId="{7E0B7078-129E-4AE3-B47C-1B25C139AA89}" dt="2026-07-24T10:31:59.972" v="2623" actId="115"/>
          <ac:spMkLst>
            <pc:docMk/>
            <pc:sldMk cId="301761396" sldId="267"/>
            <ac:spMk id="18" creationId="{00D2E0F6-BA53-76BB-050C-19534604E9EF}"/>
          </ac:spMkLst>
        </pc:spChg>
        <pc:spChg chg="del">
          <ac:chgData name="Shreshtha Bhardwaj" userId="2cb0e570-6e6e-4935-a34e-d952fe3340ee" providerId="ADAL" clId="{7E0B7078-129E-4AE3-B47C-1B25C139AA89}" dt="2026-07-24T10:07:30.595" v="1986" actId="478"/>
          <ac:spMkLst>
            <pc:docMk/>
            <pc:sldMk cId="301761396" sldId="267"/>
            <ac:spMk id="20" creationId="{DF6836AE-D1D3-452E-C3F2-E3C2C7A91B14}"/>
          </ac:spMkLst>
        </pc:spChg>
        <pc:graphicFrameChg chg="add mod">
          <ac:chgData name="Shreshtha Bhardwaj" userId="2cb0e570-6e6e-4935-a34e-d952fe3340ee" providerId="ADAL" clId="{7E0B7078-129E-4AE3-B47C-1B25C139AA89}" dt="2026-07-24T10:18:51.617" v="1993"/>
          <ac:graphicFrameMkLst>
            <pc:docMk/>
            <pc:sldMk cId="301761396" sldId="267"/>
            <ac:graphicFrameMk id="5" creationId="{C67C6058-0A5F-4589-B603-4392AAC0F5CE}"/>
          </ac:graphicFrameMkLst>
        </pc:graphicFrameChg>
        <pc:graphicFrameChg chg="add mod">
          <ac:chgData name="Shreshtha Bhardwaj" userId="2cb0e570-6e6e-4935-a34e-d952fe3340ee" providerId="ADAL" clId="{7E0B7078-129E-4AE3-B47C-1B25C139AA89}" dt="2026-07-24T10:24:56.428" v="2272" actId="14100"/>
          <ac:graphicFrameMkLst>
            <pc:docMk/>
            <pc:sldMk cId="301761396" sldId="267"/>
            <ac:graphicFrameMk id="8" creationId="{C67C6058-0A5F-4589-B603-4392AAC0F5CE}"/>
          </ac:graphicFrameMkLst>
        </pc:graphicFrameChg>
        <pc:graphicFrameChg chg="mod">
          <ac:chgData name="Shreshtha Bhardwaj" userId="2cb0e570-6e6e-4935-a34e-d952fe3340ee" providerId="ADAL" clId="{7E0B7078-129E-4AE3-B47C-1B25C139AA89}" dt="2026-07-24T10:25:15.695" v="2293" actId="1036"/>
          <ac:graphicFrameMkLst>
            <pc:docMk/>
            <pc:sldMk cId="301761396" sldId="267"/>
            <ac:graphicFrameMk id="12" creationId="{A4AE2935-C61D-117C-9019-5523B71DF465}"/>
          </ac:graphicFrameMkLst>
        </pc:graphicFrameChg>
        <pc:picChg chg="del">
          <ac:chgData name="Shreshtha Bhardwaj" userId="2cb0e570-6e6e-4935-a34e-d952fe3340ee" providerId="ADAL" clId="{7E0B7078-129E-4AE3-B47C-1B25C139AA89}" dt="2026-07-24T10:07:27.491" v="1985" actId="478"/>
          <ac:picMkLst>
            <pc:docMk/>
            <pc:sldMk cId="301761396" sldId="267"/>
            <ac:picMk id="6" creationId="{08658B15-D6E6-298A-754E-0163AC596192}"/>
          </ac:picMkLst>
        </pc:picChg>
        <pc:picChg chg="del">
          <ac:chgData name="Shreshtha Bhardwaj" userId="2cb0e570-6e6e-4935-a34e-d952fe3340ee" providerId="ADAL" clId="{7E0B7078-129E-4AE3-B47C-1B25C139AA89}" dt="2026-07-24T10:07:32.012" v="1987" actId="478"/>
          <ac:picMkLst>
            <pc:docMk/>
            <pc:sldMk cId="301761396" sldId="267"/>
            <ac:picMk id="24" creationId="{E9E4E271-B460-A635-7B24-3A29C9DC0C54}"/>
          </ac:picMkLst>
        </pc:picChg>
      </pc:sldChg>
      <pc:sldChg chg="addSp delSp modSp add mod">
        <pc:chgData name="Shreshtha Bhardwaj" userId="2cb0e570-6e6e-4935-a34e-d952fe3340ee" providerId="ADAL" clId="{7E0B7078-129E-4AE3-B47C-1B25C139AA89}" dt="2026-07-24T10:47:05.451" v="2843" actId="14100"/>
        <pc:sldMkLst>
          <pc:docMk/>
          <pc:sldMk cId="2911343449" sldId="268"/>
        </pc:sldMkLst>
        <pc:spChg chg="del">
          <ac:chgData name="Shreshtha Bhardwaj" userId="2cb0e570-6e6e-4935-a34e-d952fe3340ee" providerId="ADAL" clId="{7E0B7078-129E-4AE3-B47C-1B25C139AA89}" dt="2026-07-24T10:33:59.984" v="2660" actId="478"/>
          <ac:spMkLst>
            <pc:docMk/>
            <pc:sldMk cId="2911343449" sldId="268"/>
            <ac:spMk id="4" creationId="{136398F7-28DE-0058-BD40-934FC502BA96}"/>
          </ac:spMkLst>
        </pc:spChg>
        <pc:spChg chg="del mod">
          <ac:chgData name="Shreshtha Bhardwaj" userId="2cb0e570-6e6e-4935-a34e-d952fe3340ee" providerId="ADAL" clId="{7E0B7078-129E-4AE3-B47C-1B25C139AA89}" dt="2026-07-24T10:32:32.991" v="2643" actId="478"/>
          <ac:spMkLst>
            <pc:docMk/>
            <pc:sldMk cId="2911343449" sldId="268"/>
            <ac:spMk id="5" creationId="{EC8C6E04-574C-B9EB-4464-B29F3DBC7200}"/>
          </ac:spMkLst>
        </pc:spChg>
        <pc:spChg chg="del mod">
          <ac:chgData name="Shreshtha Bhardwaj" userId="2cb0e570-6e6e-4935-a34e-d952fe3340ee" providerId="ADAL" clId="{7E0B7078-129E-4AE3-B47C-1B25C139AA89}" dt="2026-07-24T10:32:41.212" v="2646" actId="478"/>
          <ac:spMkLst>
            <pc:docMk/>
            <pc:sldMk cId="2911343449" sldId="268"/>
            <ac:spMk id="7" creationId="{9F2CB67A-4932-9749-6419-181D45C0C142}"/>
          </ac:spMkLst>
        </pc:spChg>
        <pc:spChg chg="add mod">
          <ac:chgData name="Shreshtha Bhardwaj" userId="2cb0e570-6e6e-4935-a34e-d952fe3340ee" providerId="ADAL" clId="{7E0B7078-129E-4AE3-B47C-1B25C139AA89}" dt="2026-07-24T10:44:23.347" v="2759" actId="115"/>
          <ac:spMkLst>
            <pc:docMk/>
            <pc:sldMk cId="2911343449" sldId="268"/>
            <ac:spMk id="8" creationId="{460FA0FB-D78A-2461-A021-D404728CB514}"/>
          </ac:spMkLst>
        </pc:spChg>
        <pc:spChg chg="del">
          <ac:chgData name="Shreshtha Bhardwaj" userId="2cb0e570-6e6e-4935-a34e-d952fe3340ee" providerId="ADAL" clId="{7E0B7078-129E-4AE3-B47C-1B25C139AA89}" dt="2026-07-24T10:32:35.511" v="2644" actId="478"/>
          <ac:spMkLst>
            <pc:docMk/>
            <pc:sldMk cId="2911343449" sldId="268"/>
            <ac:spMk id="9" creationId="{3702705E-F4B9-46B6-F2DC-CC1072773D36}"/>
          </ac:spMkLst>
        </pc:spChg>
        <pc:spChg chg="del">
          <ac:chgData name="Shreshtha Bhardwaj" userId="2cb0e570-6e6e-4935-a34e-d952fe3340ee" providerId="ADAL" clId="{7E0B7078-129E-4AE3-B47C-1B25C139AA89}" dt="2026-07-24T10:34:35.124" v="2664" actId="478"/>
          <ac:spMkLst>
            <pc:docMk/>
            <pc:sldMk cId="2911343449" sldId="268"/>
            <ac:spMk id="10" creationId="{B69117FD-655F-4C2B-C9CB-077DDD61AD01}"/>
          </ac:spMkLst>
        </pc:spChg>
        <pc:spChg chg="del">
          <ac:chgData name="Shreshtha Bhardwaj" userId="2cb0e570-6e6e-4935-a34e-d952fe3340ee" providerId="ADAL" clId="{7E0B7078-129E-4AE3-B47C-1B25C139AA89}" dt="2026-07-24T10:32:43.273" v="2647" actId="478"/>
          <ac:spMkLst>
            <pc:docMk/>
            <pc:sldMk cId="2911343449" sldId="268"/>
            <ac:spMk id="12" creationId="{6DC4C319-3FB5-DEC5-A4BB-94FF914F882E}"/>
          </ac:spMkLst>
        </pc:spChg>
        <pc:spChg chg="mod">
          <ac:chgData name="Shreshtha Bhardwaj" userId="2cb0e570-6e6e-4935-a34e-d952fe3340ee" providerId="ADAL" clId="{7E0B7078-129E-4AE3-B47C-1B25C139AA89}" dt="2026-07-24T10:44:25.361" v="2760" actId="115"/>
          <ac:spMkLst>
            <pc:docMk/>
            <pc:sldMk cId="2911343449" sldId="268"/>
            <ac:spMk id="19" creationId="{6DBD9C3F-3CD6-450B-E014-27F8318344B3}"/>
          </ac:spMkLst>
        </pc:spChg>
        <pc:spChg chg="add mod">
          <ac:chgData name="Shreshtha Bhardwaj" userId="2cb0e570-6e6e-4935-a34e-d952fe3340ee" providerId="ADAL" clId="{7E0B7078-129E-4AE3-B47C-1B25C139AA89}" dt="2026-07-24T10:44:19.808" v="2758" actId="115"/>
          <ac:spMkLst>
            <pc:docMk/>
            <pc:sldMk cId="2911343449" sldId="268"/>
            <ac:spMk id="23" creationId="{BA1E103C-6A7E-664A-E319-33890529CBCB}"/>
          </ac:spMkLst>
        </pc:spChg>
        <pc:spChg chg="del">
          <ac:chgData name="Shreshtha Bhardwaj" userId="2cb0e570-6e6e-4935-a34e-d952fe3340ee" providerId="ADAL" clId="{7E0B7078-129E-4AE3-B47C-1B25C139AA89}" dt="2026-07-24T10:34:37.834" v="2665" actId="478"/>
          <ac:spMkLst>
            <pc:docMk/>
            <pc:sldMk cId="2911343449" sldId="268"/>
            <ac:spMk id="24" creationId="{9AA3F506-E3C0-6997-AA96-57084B6F6B27}"/>
          </ac:spMkLst>
        </pc:spChg>
        <pc:spChg chg="del">
          <ac:chgData name="Shreshtha Bhardwaj" userId="2cb0e570-6e6e-4935-a34e-d952fe3340ee" providerId="ADAL" clId="{7E0B7078-129E-4AE3-B47C-1B25C139AA89}" dt="2026-07-24T10:34:42.379" v="2667" actId="478"/>
          <ac:spMkLst>
            <pc:docMk/>
            <pc:sldMk cId="2911343449" sldId="268"/>
            <ac:spMk id="25" creationId="{868757A3-CE3D-EB21-1BFC-79B1FF2AC53A}"/>
          </ac:spMkLst>
        </pc:spChg>
        <pc:spChg chg="del">
          <ac:chgData name="Shreshtha Bhardwaj" userId="2cb0e570-6e6e-4935-a34e-d952fe3340ee" providerId="ADAL" clId="{7E0B7078-129E-4AE3-B47C-1B25C139AA89}" dt="2026-07-24T10:32:27.556" v="2641" actId="478"/>
          <ac:spMkLst>
            <pc:docMk/>
            <pc:sldMk cId="2911343449" sldId="268"/>
            <ac:spMk id="26" creationId="{9FA7E764-8B5B-E735-C8B6-1FA1CFAAE60D}"/>
          </ac:spMkLst>
        </pc:spChg>
        <pc:spChg chg="del">
          <ac:chgData name="Shreshtha Bhardwaj" userId="2cb0e570-6e6e-4935-a34e-d952fe3340ee" providerId="ADAL" clId="{7E0B7078-129E-4AE3-B47C-1B25C139AA89}" dt="2026-07-24T10:34:45.051" v="2668" actId="478"/>
          <ac:spMkLst>
            <pc:docMk/>
            <pc:sldMk cId="2911343449" sldId="268"/>
            <ac:spMk id="27" creationId="{B9F982BA-8550-FB4B-30C2-985FCEDAA675}"/>
          </ac:spMkLst>
        </pc:spChg>
        <pc:spChg chg="del">
          <ac:chgData name="Shreshtha Bhardwaj" userId="2cb0e570-6e6e-4935-a34e-d952fe3340ee" providerId="ADAL" clId="{7E0B7078-129E-4AE3-B47C-1B25C139AA89}" dt="2026-07-24T10:34:40.617" v="2666" actId="478"/>
          <ac:spMkLst>
            <pc:docMk/>
            <pc:sldMk cId="2911343449" sldId="268"/>
            <ac:spMk id="28" creationId="{9DADF875-74AA-2583-BAF6-F557519F1E28}"/>
          </ac:spMkLst>
        </pc:spChg>
        <pc:spChg chg="mod">
          <ac:chgData name="Shreshtha Bhardwaj" userId="2cb0e570-6e6e-4935-a34e-d952fe3340ee" providerId="ADAL" clId="{7E0B7078-129E-4AE3-B47C-1B25C139AA89}" dt="2026-07-24T10:47:05.451" v="2843" actId="14100"/>
          <ac:spMkLst>
            <pc:docMk/>
            <pc:sldMk cId="2911343449" sldId="268"/>
            <ac:spMk id="29" creationId="{22240026-2401-1704-F170-1BB8627639BC}"/>
          </ac:spMkLst>
        </pc:spChg>
        <pc:spChg chg="add del">
          <ac:chgData name="Shreshtha Bhardwaj" userId="2cb0e570-6e6e-4935-a34e-d952fe3340ee" providerId="ADAL" clId="{7E0B7078-129E-4AE3-B47C-1B25C139AA89}" dt="2026-07-24T10:44:50.394" v="2762" actId="478"/>
          <ac:spMkLst>
            <pc:docMk/>
            <pc:sldMk cId="2911343449" sldId="268"/>
            <ac:spMk id="31" creationId="{642E966A-49EE-540B-C14F-7C6C5D665455}"/>
          </ac:spMkLst>
        </pc:spChg>
        <pc:spChg chg="add del">
          <ac:chgData name="Shreshtha Bhardwaj" userId="2cb0e570-6e6e-4935-a34e-d952fe3340ee" providerId="ADAL" clId="{7E0B7078-129E-4AE3-B47C-1B25C139AA89}" dt="2026-07-24T10:44:50.394" v="2762" actId="478"/>
          <ac:spMkLst>
            <pc:docMk/>
            <pc:sldMk cId="2911343449" sldId="268"/>
            <ac:spMk id="33" creationId="{4F0314D7-32C4-75FD-D6C5-2480AE4AD5CC}"/>
          </ac:spMkLst>
        </pc:spChg>
        <pc:spChg chg="add mod">
          <ac:chgData name="Shreshtha Bhardwaj" userId="2cb0e570-6e6e-4935-a34e-d952fe3340ee" providerId="ADAL" clId="{7E0B7078-129E-4AE3-B47C-1B25C139AA89}" dt="2026-07-24T10:46:55.487" v="2842" actId="14100"/>
          <ac:spMkLst>
            <pc:docMk/>
            <pc:sldMk cId="2911343449" sldId="268"/>
            <ac:spMk id="35" creationId="{86EBFF4B-7EA5-2C44-4D34-88CEED68BF3F}"/>
          </ac:spMkLst>
        </pc:spChg>
        <pc:spChg chg="del">
          <ac:chgData name="Shreshtha Bhardwaj" userId="2cb0e570-6e6e-4935-a34e-d952fe3340ee" providerId="ADAL" clId="{7E0B7078-129E-4AE3-B47C-1B25C139AA89}" dt="2026-07-24T10:34:33.024" v="2663" actId="478"/>
          <ac:spMkLst>
            <pc:docMk/>
            <pc:sldMk cId="2911343449" sldId="268"/>
            <ac:spMk id="36" creationId="{95B0451A-E29F-65B1-8782-3AC1FA4269EA}"/>
          </ac:spMkLst>
        </pc:spChg>
        <pc:spChg chg="add mod">
          <ac:chgData name="Shreshtha Bhardwaj" userId="2cb0e570-6e6e-4935-a34e-d952fe3340ee" providerId="ADAL" clId="{7E0B7078-129E-4AE3-B47C-1B25C139AA89}" dt="2026-07-24T10:46:45.126" v="2841" actId="14100"/>
          <ac:spMkLst>
            <pc:docMk/>
            <pc:sldMk cId="2911343449" sldId="268"/>
            <ac:spMk id="38" creationId="{2A4AFE96-7F20-1F0A-3BEE-22B38B817CAA}"/>
          </ac:spMkLst>
        </pc:spChg>
        <pc:spChg chg="add mod">
          <ac:chgData name="Shreshtha Bhardwaj" userId="2cb0e570-6e6e-4935-a34e-d952fe3340ee" providerId="ADAL" clId="{7E0B7078-129E-4AE3-B47C-1B25C139AA89}" dt="2026-07-24T10:45:50.406" v="2799" actId="255"/>
          <ac:spMkLst>
            <pc:docMk/>
            <pc:sldMk cId="2911343449" sldId="268"/>
            <ac:spMk id="40" creationId="{E500B754-AF5D-BCA9-B06B-37CB98A82E4A}"/>
          </ac:spMkLst>
        </pc:spChg>
        <pc:spChg chg="add mod">
          <ac:chgData name="Shreshtha Bhardwaj" userId="2cb0e570-6e6e-4935-a34e-d952fe3340ee" providerId="ADAL" clId="{7E0B7078-129E-4AE3-B47C-1B25C139AA89}" dt="2026-07-24T10:46:31.170" v="2820" actId="14100"/>
          <ac:spMkLst>
            <pc:docMk/>
            <pc:sldMk cId="2911343449" sldId="268"/>
            <ac:spMk id="42" creationId="{E011DF56-DB93-0178-8041-CA05FCA00B17}"/>
          </ac:spMkLst>
        </pc:spChg>
        <pc:spChg chg="add mod">
          <ac:chgData name="Shreshtha Bhardwaj" userId="2cb0e570-6e6e-4935-a34e-d952fe3340ee" providerId="ADAL" clId="{7E0B7078-129E-4AE3-B47C-1B25C139AA89}" dt="2026-07-24T10:46:39.805" v="2840" actId="1035"/>
          <ac:spMkLst>
            <pc:docMk/>
            <pc:sldMk cId="2911343449" sldId="268"/>
            <ac:spMk id="44" creationId="{B70D37F9-60C1-5496-BF11-0BE15FA49ACE}"/>
          </ac:spMkLst>
        </pc:spChg>
        <pc:spChg chg="add mod">
          <ac:chgData name="Shreshtha Bhardwaj" userId="2cb0e570-6e6e-4935-a34e-d952fe3340ee" providerId="ADAL" clId="{7E0B7078-129E-4AE3-B47C-1B25C139AA89}" dt="2026-07-24T10:46:01.959" v="2802" actId="255"/>
          <ac:spMkLst>
            <pc:docMk/>
            <pc:sldMk cId="2911343449" sldId="268"/>
            <ac:spMk id="46" creationId="{7B86ACEF-1FAF-F3CB-5BF0-B064A1906466}"/>
          </ac:spMkLst>
        </pc:spChg>
        <pc:graphicFrameChg chg="add del mod">
          <ac:chgData name="Shreshtha Bhardwaj" userId="2cb0e570-6e6e-4935-a34e-d952fe3340ee" providerId="ADAL" clId="{7E0B7078-129E-4AE3-B47C-1B25C139AA89}" dt="2026-07-24T10:41:00.555" v="2712" actId="478"/>
          <ac:graphicFrameMkLst>
            <pc:docMk/>
            <pc:sldMk cId="2911343449" sldId="268"/>
            <ac:graphicFrameMk id="16" creationId="{9B9FE55D-1A52-4B21-77CB-FBB135A1FD97}"/>
          </ac:graphicFrameMkLst>
        </pc:graphicFrameChg>
        <pc:graphicFrameChg chg="add mod">
          <ac:chgData name="Shreshtha Bhardwaj" userId="2cb0e570-6e6e-4935-a34e-d952fe3340ee" providerId="ADAL" clId="{7E0B7078-129E-4AE3-B47C-1B25C139AA89}" dt="2026-07-24T10:43:35.848" v="2720" actId="14100"/>
          <ac:graphicFrameMkLst>
            <pc:docMk/>
            <pc:sldMk cId="2911343449" sldId="268"/>
            <ac:graphicFrameMk id="21" creationId="{9B9FE55D-1A52-4B21-77CB-FBB135A1FD97}"/>
          </ac:graphicFrameMkLst>
        </pc:graphicFrameChg>
        <pc:picChg chg="add del mod">
          <ac:chgData name="Shreshtha Bhardwaj" userId="2cb0e570-6e6e-4935-a34e-d952fe3340ee" providerId="ADAL" clId="{7E0B7078-129E-4AE3-B47C-1B25C139AA89}" dt="2026-07-24T10:40:46.035" v="2707" actId="478"/>
          <ac:picMkLst>
            <pc:docMk/>
            <pc:sldMk cId="2911343449" sldId="268"/>
            <ac:picMk id="3" creationId="{F9E4F0B0-2B4E-43FD-AC64-4135AB135DFD}"/>
          </ac:picMkLst>
        </pc:picChg>
        <pc:picChg chg="add mod">
          <ac:chgData name="Shreshtha Bhardwaj" userId="2cb0e570-6e6e-4935-a34e-d952fe3340ee" providerId="ADAL" clId="{7E0B7078-129E-4AE3-B47C-1B25C139AA89}" dt="2026-07-24T10:43:59.024" v="2723" actId="14100"/>
          <ac:picMkLst>
            <pc:docMk/>
            <pc:sldMk cId="2911343449" sldId="268"/>
            <ac:picMk id="13" creationId="{D7954433-835B-762E-1751-36778E9109D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North - Budgeted</a:t>
            </a:r>
            <a:r>
              <a:rPr lang="en-US" baseline="0" dirty="0"/>
              <a:t>, actual and Savings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Budget!$F$15</c:f>
              <c:strCache>
                <c:ptCount val="1"/>
                <c:pt idx="0">
                  <c:v>Budget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Budget!$G$14:$I$14</c:f>
              <c:strCache>
                <c:ptCount val="3"/>
                <c:pt idx="0">
                  <c:v>North</c:v>
                </c:pt>
                <c:pt idx="1">
                  <c:v>South</c:v>
                </c:pt>
                <c:pt idx="2">
                  <c:v>West</c:v>
                </c:pt>
              </c:strCache>
            </c:strRef>
          </c:cat>
          <c:val>
            <c:numRef>
              <c:f>Budget!$G$15:$I$15</c:f>
              <c:numCache>
                <c:formatCode>General</c:formatCode>
                <c:ptCount val="3"/>
                <c:pt idx="0">
                  <c:v>66000</c:v>
                </c:pt>
                <c:pt idx="1">
                  <c:v>44000</c:v>
                </c:pt>
                <c:pt idx="2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56-47F4-A2C8-1E73900A2CC0}"/>
            </c:ext>
          </c:extLst>
        </c:ser>
        <c:ser>
          <c:idx val="1"/>
          <c:order val="1"/>
          <c:tx>
            <c:strRef>
              <c:f>Budget!$F$16</c:f>
              <c:strCache>
                <c:ptCount val="1"/>
                <c:pt idx="0">
                  <c:v>Actual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Budget!$G$14:$I$14</c:f>
              <c:strCache>
                <c:ptCount val="3"/>
                <c:pt idx="0">
                  <c:v>North</c:v>
                </c:pt>
                <c:pt idx="1">
                  <c:v>South</c:v>
                </c:pt>
                <c:pt idx="2">
                  <c:v>West</c:v>
                </c:pt>
              </c:strCache>
            </c:strRef>
          </c:cat>
          <c:val>
            <c:numRef>
              <c:f>Budget!$G$16:$I$16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56-47F4-A2C8-1E73900A2CC0}"/>
            </c:ext>
          </c:extLst>
        </c:ser>
        <c:ser>
          <c:idx val="2"/>
          <c:order val="2"/>
          <c:tx>
            <c:strRef>
              <c:f>Budget!$F$17</c:f>
              <c:strCache>
                <c:ptCount val="1"/>
                <c:pt idx="0">
                  <c:v>Saving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Budget!$G$14:$I$14</c:f>
              <c:strCache>
                <c:ptCount val="3"/>
                <c:pt idx="0">
                  <c:v>North</c:v>
                </c:pt>
                <c:pt idx="1">
                  <c:v>South</c:v>
                </c:pt>
                <c:pt idx="2">
                  <c:v>West</c:v>
                </c:pt>
              </c:strCache>
            </c:strRef>
          </c:cat>
          <c:val>
            <c:numRef>
              <c:f>Budget!$G$17:$I$17</c:f>
              <c:numCache>
                <c:formatCode>General</c:formatCode>
                <c:ptCount val="3"/>
                <c:pt idx="0">
                  <c:v>66000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56-47F4-A2C8-1E73900A2CC0}"/>
            </c:ext>
          </c:extLst>
        </c:ser>
        <c:ser>
          <c:idx val="3"/>
          <c:order val="3"/>
          <c:tx>
            <c:strRef>
              <c:f>Budget!$F$18</c:f>
              <c:strCache>
                <c:ptCount val="1"/>
                <c:pt idx="0">
                  <c:v>Revenue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Budget!$G$14:$I$14</c:f>
              <c:strCache>
                <c:ptCount val="3"/>
                <c:pt idx="0">
                  <c:v>North</c:v>
                </c:pt>
                <c:pt idx="1">
                  <c:v>South</c:v>
                </c:pt>
                <c:pt idx="2">
                  <c:v>West</c:v>
                </c:pt>
              </c:strCache>
            </c:strRef>
          </c:cat>
          <c:val>
            <c:numRef>
              <c:f>Budget!$G$18:$I$18</c:f>
              <c:numCache>
                <c:formatCode>General</c:formatCode>
                <c:ptCount val="3"/>
                <c:pt idx="0">
                  <c:v>53100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56-47F4-A2C8-1E73900A2CC0}"/>
            </c:ext>
          </c:extLst>
        </c:ser>
        <c:ser>
          <c:idx val="4"/>
          <c:order val="4"/>
          <c:tx>
            <c:strRef>
              <c:f>Budget!$F$19</c:f>
              <c:strCache>
                <c:ptCount val="1"/>
                <c:pt idx="0">
                  <c:v>Total Savings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Budget!$G$14:$I$14</c:f>
              <c:strCache>
                <c:ptCount val="3"/>
                <c:pt idx="0">
                  <c:v>North</c:v>
                </c:pt>
                <c:pt idx="1">
                  <c:v>South</c:v>
                </c:pt>
                <c:pt idx="2">
                  <c:v>West</c:v>
                </c:pt>
              </c:strCache>
            </c:strRef>
          </c:cat>
          <c:val>
            <c:numRef>
              <c:f>Budget!$G$19:$I$19</c:f>
              <c:numCache>
                <c:formatCode>General</c:formatCode>
                <c:ptCount val="3"/>
                <c:pt idx="0">
                  <c:v>119100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56-47F4-A2C8-1E73900A2CC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108933904"/>
        <c:axId val="1108976032"/>
      </c:barChart>
      <c:catAx>
        <c:axId val="1108933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8976032"/>
        <c:crosses val="autoZero"/>
        <c:auto val="1"/>
        <c:lblAlgn val="ctr"/>
        <c:lblOffset val="100"/>
        <c:noMultiLvlLbl val="0"/>
      </c:catAx>
      <c:valAx>
        <c:axId val="110897603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8933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Sheet1!$O$4</c:f>
              <c:strCache>
                <c:ptCount val="1"/>
                <c:pt idx="0">
                  <c:v>A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Sheet1!$P$4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49-4680-B9FF-1EE17DE25203}"/>
            </c:ext>
          </c:extLst>
        </c:ser>
        <c:ser>
          <c:idx val="1"/>
          <c:order val="1"/>
          <c:tx>
            <c:strRef>
              <c:f>Sheet1!$O$5</c:f>
              <c:strCache>
                <c:ptCount val="1"/>
                <c:pt idx="0">
                  <c:v>B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Sheet1!$P$5</c:f>
              <c:numCache>
                <c:formatCode>0%</c:formatCode>
                <c:ptCount val="1"/>
                <c:pt idx="0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49-4680-B9FF-1EE17DE25203}"/>
            </c:ext>
          </c:extLst>
        </c:ser>
        <c:ser>
          <c:idx val="2"/>
          <c:order val="2"/>
          <c:tx>
            <c:strRef>
              <c:f>Sheet1!$O$6</c:f>
              <c:strCache>
                <c:ptCount val="1"/>
                <c:pt idx="0">
                  <c:v>C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Sheet1!$P$6</c:f>
              <c:numCache>
                <c:formatCode>0%</c:formatCode>
                <c:ptCount val="1"/>
                <c:pt idx="0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49-4680-B9FF-1EE17DE25203}"/>
            </c:ext>
          </c:extLst>
        </c:ser>
        <c:ser>
          <c:idx val="3"/>
          <c:order val="3"/>
          <c:tx>
            <c:strRef>
              <c:f>Sheet1!$O$7</c:f>
              <c:strCache>
                <c:ptCount val="1"/>
                <c:pt idx="0">
                  <c:v>D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Sheet1!$P$7</c:f>
              <c:numCache>
                <c:formatCode>0%</c:formatCode>
                <c:ptCount val="1"/>
                <c:pt idx="0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49-4680-B9FF-1EE17DE25203}"/>
            </c:ext>
          </c:extLst>
        </c:ser>
        <c:ser>
          <c:idx val="4"/>
          <c:order val="4"/>
          <c:tx>
            <c:strRef>
              <c:f>Sheet1!$O$8</c:f>
              <c:strCache>
                <c:ptCount val="1"/>
                <c:pt idx="0">
                  <c:v>E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Sheet1!$P$8</c:f>
              <c:numCache>
                <c:formatCode>0%</c:formatCode>
                <c:ptCount val="1"/>
                <c:pt idx="0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49-4680-B9FF-1EE17DE25203}"/>
            </c:ext>
          </c:extLst>
        </c:ser>
        <c:ser>
          <c:idx val="5"/>
          <c:order val="5"/>
          <c:tx>
            <c:strRef>
              <c:f>Sheet1!$O$9</c:f>
              <c:strCache>
                <c:ptCount val="1"/>
                <c:pt idx="0">
                  <c:v>F</c:v>
                </c:pt>
              </c:strCache>
            </c:strRef>
          </c:tx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Sheet1!$P$9</c:f>
              <c:numCache>
                <c:formatCode>0%</c:formatCode>
                <c:ptCount val="1"/>
                <c:pt idx="0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949-4680-B9FF-1EE17DE25203}"/>
            </c:ext>
          </c:extLst>
        </c:ser>
        <c:ser>
          <c:idx val="6"/>
          <c:order val="6"/>
          <c:tx>
            <c:strRef>
              <c:f>Sheet1!$O$10</c:f>
              <c:strCache>
                <c:ptCount val="1"/>
                <c:pt idx="0">
                  <c:v>G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60000"/>
                  </a:schemeClr>
                </a:gs>
                <a:gs pos="75000">
                  <a:schemeClr val="accent1">
                    <a:lumMod val="60000"/>
                    <a:lumMod val="60000"/>
                    <a:lumOff val="40000"/>
                  </a:schemeClr>
                </a:gs>
                <a:gs pos="51000">
                  <a:schemeClr val="accent1">
                    <a:lumMod val="60000"/>
                    <a:alpha val="75000"/>
                  </a:schemeClr>
                </a:gs>
                <a:gs pos="100000">
                  <a:schemeClr val="accent1">
                    <a:lumMod val="6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Sheet1!$P$10</c:f>
              <c:numCache>
                <c:formatCode>0%</c:formatCode>
                <c:ptCount val="1"/>
                <c:pt idx="0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49-4680-B9FF-1EE17DE25203}"/>
            </c:ext>
          </c:extLst>
        </c:ser>
        <c:ser>
          <c:idx val="7"/>
          <c:order val="7"/>
          <c:tx>
            <c:strRef>
              <c:f>Sheet1!$O$11</c:f>
              <c:strCache>
                <c:ptCount val="1"/>
                <c:pt idx="0">
                  <c:v>H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60000"/>
                  </a:schemeClr>
                </a:gs>
                <a:gs pos="75000">
                  <a:schemeClr val="accent2">
                    <a:lumMod val="60000"/>
                    <a:lumMod val="60000"/>
                    <a:lumOff val="40000"/>
                  </a:schemeClr>
                </a:gs>
                <a:gs pos="51000">
                  <a:schemeClr val="accent2">
                    <a:lumMod val="60000"/>
                    <a:alpha val="75000"/>
                  </a:schemeClr>
                </a:gs>
                <a:gs pos="100000">
                  <a:schemeClr val="accent2">
                    <a:lumMod val="6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Sheet1!$P$11</c:f>
              <c:numCache>
                <c:formatCode>0%</c:formatCode>
                <c:ptCount val="1"/>
                <c:pt idx="0">
                  <c:v>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49-4680-B9FF-1EE17DE25203}"/>
            </c:ext>
          </c:extLst>
        </c:ser>
        <c:ser>
          <c:idx val="8"/>
          <c:order val="8"/>
          <c:tx>
            <c:strRef>
              <c:f>Sheet1!$O$12</c:f>
              <c:strCache>
                <c:ptCount val="1"/>
                <c:pt idx="0">
                  <c:v>I</c:v>
                </c:pt>
              </c:strCache>
            </c:strRef>
          </c:tx>
          <c:spPr>
            <a:gradFill flip="none" rotWithShape="1">
              <a:gsLst>
                <a:gs pos="0">
                  <a:schemeClr val="accent3">
                    <a:lumMod val="60000"/>
                  </a:schemeClr>
                </a:gs>
                <a:gs pos="75000">
                  <a:schemeClr val="accent3">
                    <a:lumMod val="60000"/>
                    <a:lumMod val="60000"/>
                    <a:lumOff val="40000"/>
                  </a:schemeClr>
                </a:gs>
                <a:gs pos="51000">
                  <a:schemeClr val="accent3">
                    <a:lumMod val="60000"/>
                    <a:alpha val="75000"/>
                  </a:schemeClr>
                </a:gs>
                <a:gs pos="100000">
                  <a:schemeClr val="accent3">
                    <a:lumMod val="60000"/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Sheet1!$P$3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Sheet1!$P$12</c:f>
              <c:numCache>
                <c:formatCode>0%</c:formatCode>
                <c:ptCount val="1"/>
                <c:pt idx="0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49-4680-B9FF-1EE17DE2520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55"/>
        <c:overlap val="-70"/>
        <c:axId val="1089129712"/>
        <c:axId val="1164248752"/>
      </c:barChart>
      <c:catAx>
        <c:axId val="108912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4248752"/>
        <c:crosses val="autoZero"/>
        <c:auto val="1"/>
        <c:lblAlgn val="ctr"/>
        <c:lblOffset val="100"/>
        <c:noMultiLvlLbl val="0"/>
      </c:catAx>
      <c:valAx>
        <c:axId val="1164248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912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0AB89-627D-4AF0-949A-14F4D290011D}" type="datetimeFigureOut">
              <a:rPr lang="en-IN" smtClean="0"/>
              <a:t>24-07-2026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A4D99-5422-4BDB-BCFA-D0BA758B5089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5553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8D8BE54-A8C8-46DC-DF50-991E1D926C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1512" y="3970431"/>
            <a:ext cx="10894188" cy="59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kumimoji="0" lang="en-IN" sz="40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>
              <a:lnSpc>
                <a:spcPct val="80000"/>
              </a:lnSpc>
            </a:pPr>
            <a:r>
              <a:rPr lang="en-US" dirty="0"/>
              <a:t>PRESENTATION TITLE, CALIBRI BOLD 48PT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F623386-5BEB-3871-E471-5C5E8F237F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3541" y="4708726"/>
            <a:ext cx="9144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0" lang="en-IN" b="1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dirty="0"/>
              <a:t>Sub Title Here, Calibri Bold 28PT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FA7CCF9-B454-ECAF-37C0-4BBFD25AF79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27046" y="5423975"/>
            <a:ext cx="701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0" lang="en-US" sz="2000" b="1" i="0" u="none" strike="noStrike" cap="none" spc="0" normalizeH="0" baseline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dirty="0"/>
              <a:t>Presenter/Department Name, Calibri Bold 20PT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05C6EDB-0B8F-49E0-ADEF-DABAC900519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27046" y="5802832"/>
            <a:ext cx="4854579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dirty="0"/>
              <a:t>MM-YYYY, Calibri Regular 20PT</a:t>
            </a:r>
          </a:p>
        </p:txBody>
      </p:sp>
    </p:spTree>
    <p:extLst>
      <p:ext uri="{BB962C8B-B14F-4D97-AF65-F5344CB8AC3E}">
        <p14:creationId xmlns:p14="http://schemas.microsoft.com/office/powerpoint/2010/main" val="280905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392EE-E55F-6651-B6BE-8D67A9D3E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9288C9-4958-7C93-75F6-3D4776C3FE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BE43BB-6FA4-371D-26A5-2F5A65EF49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987C5A-4D90-4D34-8DEE-20B86A83A9F7}" type="datetimeFigureOut">
              <a:rPr lang="en-IN" smtClean="0"/>
              <a:t>24-07-2026</a:t>
            </a:fld>
            <a:endParaRPr lang="en-IN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5927BF-A963-11D8-1A87-467DBA678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EC2F47-9FBF-5623-C313-8675C0D37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8148C0-CAAE-461F-9F4D-82B5D3360589}" type="slidenum">
              <a:rPr lang="en-IN" smtClean="0"/>
              <a:pPr/>
              <a:t>‹#›</a:t>
            </a:fld>
            <a:r>
              <a:rPr lang="en-IN" dirty="0"/>
              <a:t>/38</a:t>
            </a:r>
          </a:p>
        </p:txBody>
      </p:sp>
    </p:spTree>
    <p:extLst>
      <p:ext uri="{BB962C8B-B14F-4D97-AF65-F5344CB8AC3E}">
        <p14:creationId xmlns:p14="http://schemas.microsoft.com/office/powerpoint/2010/main" val="160679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3B37C-1FB4-B3F7-1497-4904E6ACF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AA962-F3F9-C679-5062-61C90FB3E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CEB07-2A6D-5F54-2A3C-C7B6D12A8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BA53B-256C-4433-9EED-311F982D90CA}" type="datetimeFigureOut">
              <a:rPr lang="en-IN" smtClean="0"/>
              <a:t>24-07-2026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91B7C-7897-E654-E3F3-45B8742B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EB8D3-B7BD-F04C-9F65-F4E291FBC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54F3C-C391-4912-913E-0389D254FD4B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60125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yellow corner&#10;&#10;Description automatically generated">
            <a:extLst>
              <a:ext uri="{FF2B5EF4-FFF2-40B4-BE49-F238E27FC236}">
                <a16:creationId xmlns:a16="http://schemas.microsoft.com/office/drawing/2014/main" id="{812853F7-D099-2FA4-CE25-DC044E1D37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715"/>
          <a:stretch/>
        </p:blipFill>
        <p:spPr>
          <a:xfrm>
            <a:off x="0" y="857"/>
            <a:ext cx="12192000" cy="632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9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370F7-E1D5-EC39-0A45-BA6769C00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53D8AE-C8CB-7C10-45B9-ED471E49110D}"/>
              </a:ext>
            </a:extLst>
          </p:cNvPr>
          <p:cNvSpPr/>
          <p:nvPr/>
        </p:nvSpPr>
        <p:spPr>
          <a:xfrm>
            <a:off x="51479" y="3031640"/>
            <a:ext cx="6092439" cy="1692771"/>
          </a:xfrm>
          <a:prstGeom prst="rect">
            <a:avLst/>
          </a:prstGeom>
          <a:ln w="19050">
            <a:solidFill>
              <a:srgbClr val="E7E6E6">
                <a:lumMod val="50000"/>
              </a:srgbClr>
            </a:solidFill>
          </a:ln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250" b="1" u="sng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 Details: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50" b="1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training on Delegation of Authority and Conflict Management equips individuals with practical skills to improve decision-making, build accountability, and enhance workplace collaboration.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Learning through real-life scenarios and interactive activities, participants will learn to clarify roles, delegate effectively, and manage conflicts to drive better team performance.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4AE2935-C61D-117C-9019-5523B71DF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626747"/>
              </p:ext>
            </p:extLst>
          </p:nvPr>
        </p:nvGraphicFramePr>
        <p:xfrm>
          <a:off x="44037" y="1242138"/>
          <a:ext cx="6092439" cy="1724816"/>
        </p:xfrm>
        <a:graphic>
          <a:graphicData uri="http://schemas.openxmlformats.org/drawingml/2006/table">
            <a:tbl>
              <a:tblPr firstRow="1" bandRow="1"/>
              <a:tblGrid>
                <a:gridCol w="1139136">
                  <a:extLst>
                    <a:ext uri="{9D8B030D-6E8A-4147-A177-3AD203B41FA5}">
                      <a16:colId xmlns:a16="http://schemas.microsoft.com/office/drawing/2014/main" val="2747177078"/>
                    </a:ext>
                  </a:extLst>
                </a:gridCol>
                <a:gridCol w="2229990">
                  <a:extLst>
                    <a:ext uri="{9D8B030D-6E8A-4147-A177-3AD203B41FA5}">
                      <a16:colId xmlns:a16="http://schemas.microsoft.com/office/drawing/2014/main" val="3601672271"/>
                    </a:ext>
                  </a:extLst>
                </a:gridCol>
                <a:gridCol w="1016162">
                  <a:extLst>
                    <a:ext uri="{9D8B030D-6E8A-4147-A177-3AD203B41FA5}">
                      <a16:colId xmlns:a16="http://schemas.microsoft.com/office/drawing/2014/main" val="3777091826"/>
                    </a:ext>
                  </a:extLst>
                </a:gridCol>
                <a:gridCol w="1707151">
                  <a:extLst>
                    <a:ext uri="{9D8B030D-6E8A-4147-A177-3AD203B41FA5}">
                      <a16:colId xmlns:a16="http://schemas.microsoft.com/office/drawing/2014/main" val="2254936581"/>
                    </a:ext>
                  </a:extLst>
                </a:gridCol>
              </a:tblGrid>
              <a:tr h="623870"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FY</a:t>
                      </a:r>
                    </a:p>
                  </a:txBody>
                  <a:tcPr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Training Date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Zone</a:t>
                      </a:r>
                    </a:p>
                  </a:txBody>
                  <a:tcPr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No. of Participants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146385"/>
                  </a:ext>
                </a:extLst>
              </a:tr>
              <a:tr h="366982">
                <a:tc>
                  <a:txBody>
                    <a:bodyPr/>
                    <a:lstStyle/>
                    <a:p>
                      <a:pPr algn="ctr"/>
                      <a:r>
                        <a:rPr lang="en-IN" sz="1400" b="1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2026-27</a:t>
                      </a:r>
                    </a:p>
                  </a:txBody>
                  <a:tcPr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r>
                        <a:rPr lang="en-IN" sz="1400" i="1" baseline="30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July’2026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</a:t>
                      </a:r>
                    </a:p>
                  </a:txBody>
                  <a:tcPr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IN" sz="140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7889899"/>
                  </a:ext>
                </a:extLst>
              </a:tr>
              <a:tr h="366982">
                <a:tc>
                  <a:txBody>
                    <a:bodyPr/>
                    <a:lstStyle/>
                    <a:p>
                      <a:pPr algn="ctr"/>
                      <a:r>
                        <a:rPr kumimoji="0" lang="en-IN" sz="1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2026-27</a:t>
                      </a:r>
                      <a:endParaRPr lang="en-IN" sz="1400" b="1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September’2026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South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834097"/>
                  </a:ext>
                </a:extLst>
              </a:tr>
              <a:tr h="366982">
                <a:tc>
                  <a:txBody>
                    <a:bodyPr/>
                    <a:lstStyle/>
                    <a:p>
                      <a:pPr algn="ctr"/>
                      <a:r>
                        <a:rPr kumimoji="0" lang="en-IN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2026-27</a:t>
                      </a:r>
                      <a:endParaRPr lang="en-IN" sz="1400" b="1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November’2026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West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727482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E1F2D4E5-7EC9-9363-B075-84721437DF87}"/>
              </a:ext>
            </a:extLst>
          </p:cNvPr>
          <p:cNvSpPr/>
          <p:nvPr/>
        </p:nvSpPr>
        <p:spPr>
          <a:xfrm>
            <a:off x="-28281" y="796989"/>
            <a:ext cx="2702560" cy="43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54798" tIns="77400" rIns="154798" bIns="774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u="sng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 Details</a:t>
            </a:r>
            <a:endParaRPr lang="en-IN" b="1" u="sng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2C6D047-94C7-19F8-F909-EE72DEDD36E3}"/>
              </a:ext>
            </a:extLst>
          </p:cNvPr>
          <p:cNvCxnSpPr>
            <a:cxnSpLocks/>
          </p:cNvCxnSpPr>
          <p:nvPr/>
        </p:nvCxnSpPr>
        <p:spPr>
          <a:xfrm>
            <a:off x="6238189" y="992123"/>
            <a:ext cx="0" cy="5834285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2A0EDA2-2D22-F1DD-324E-E43EC7154F21}"/>
              </a:ext>
            </a:extLst>
          </p:cNvPr>
          <p:cNvSpPr/>
          <p:nvPr/>
        </p:nvSpPr>
        <p:spPr>
          <a:xfrm>
            <a:off x="853715" y="178169"/>
            <a:ext cx="10484569" cy="77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54798" tIns="77400" rIns="154798" bIns="774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 Training Program: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Leadership Development || Delegation of Authority and Conflict Management</a:t>
            </a:r>
            <a:endParaRPr lang="en-IN" sz="2000" b="1" u="dbl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0D2E0F6-BA53-76BB-050C-19534604E9EF}"/>
              </a:ext>
            </a:extLst>
          </p:cNvPr>
          <p:cNvSpPr/>
          <p:nvPr/>
        </p:nvSpPr>
        <p:spPr>
          <a:xfrm>
            <a:off x="57709" y="4803461"/>
            <a:ext cx="6099882" cy="1438855"/>
          </a:xfrm>
          <a:prstGeom prst="rect">
            <a:avLst/>
          </a:prstGeom>
          <a:ln w="19050">
            <a:solidFill>
              <a:srgbClr val="E7E6E6">
                <a:lumMod val="50000"/>
              </a:srgbClr>
            </a:solidFill>
          </a:ln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IN" sz="1250" b="1" u="sng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 Highlights:</a:t>
            </a:r>
          </a:p>
          <a:p>
            <a:pPr fontAlgn="t"/>
            <a:endParaRPr lang="en-IN" sz="12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HR Training was conducted for the first time in the North Zone on </a:t>
            </a:r>
            <a:r>
              <a:rPr lang="en-IN" sz="125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17th July 2026</a:t>
            </a: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session received overwhelmingly positive feedback, with participants actively engaging throughout the training.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training content and presentation materials were highly appreciated, and the overall design and appearance of the PPT were also well received.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0E0C83-FE03-5CA6-3B9C-BAA33A237E66}"/>
              </a:ext>
            </a:extLst>
          </p:cNvPr>
          <p:cNvSpPr txBox="1"/>
          <p:nvPr/>
        </p:nvSpPr>
        <p:spPr>
          <a:xfrm>
            <a:off x="47132" y="6289991"/>
            <a:ext cx="6021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i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Note: HR Training for South Zone is tentatively planned for September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67C6058-0A5F-4589-B603-4392AAC0F5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178741"/>
              </p:ext>
            </p:extLst>
          </p:nvPr>
        </p:nvGraphicFramePr>
        <p:xfrm>
          <a:off x="6385386" y="1238595"/>
          <a:ext cx="5673264" cy="2619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6E3C8F0-4851-57DE-D1C6-C5201E1CD251}"/>
              </a:ext>
            </a:extLst>
          </p:cNvPr>
          <p:cNvSpPr txBox="1"/>
          <p:nvPr/>
        </p:nvSpPr>
        <p:spPr>
          <a:xfrm>
            <a:off x="6385386" y="3890357"/>
            <a:ext cx="5748903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IN" sz="125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Points: (</a:t>
            </a:r>
            <a:r>
              <a:rPr lang="en-IN" sz="1250" b="1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Rs.</a:t>
            </a:r>
            <a:r>
              <a:rPr lang="en-IN" sz="125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sz="125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budget </a:t>
            </a: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the North Zone training </a:t>
            </a:r>
            <a:r>
              <a:rPr lang="en-IN" sz="125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₹66,000</a:t>
            </a: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By conducting the training at PCP HQ, the </a:t>
            </a:r>
            <a:r>
              <a:rPr lang="en-IN" sz="125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entire budgeted cost was successfully saved</a:t>
            </a: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total of 18 participants attended the training against 22 nominations received. Based on the attendance, the </a:t>
            </a:r>
            <a:r>
              <a:rPr lang="en-IN" sz="125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projected income amounts to ₹53,100 (₹2950*18).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41B07D-AEEC-405B-2DBC-A3B00FEA54CF}"/>
              </a:ext>
            </a:extLst>
          </p:cNvPr>
          <p:cNvSpPr/>
          <p:nvPr/>
        </p:nvSpPr>
        <p:spPr>
          <a:xfrm>
            <a:off x="6385386" y="4974451"/>
            <a:ext cx="5673262" cy="1246495"/>
          </a:xfrm>
          <a:prstGeom prst="rect">
            <a:avLst/>
          </a:prstGeom>
          <a:ln w="19050">
            <a:solidFill>
              <a:srgbClr val="E7E6E6">
                <a:lumMod val="50000"/>
              </a:srgbClr>
            </a:solidFill>
          </a:ln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IN" sz="1250" b="1" u="sng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South Training – Budget Details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IN" sz="1250" b="1" kern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estimated budget for South Zone training is ₹44,000.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expected participant count is 25 People. 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IN" sz="12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Hence, the expected earning is ₹73570 (₹2950*25)</a:t>
            </a:r>
          </a:p>
          <a:p>
            <a:pPr fontAlgn="t"/>
            <a:endParaRPr lang="en-IN" sz="12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61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9FAE7-51EA-A412-73AA-FC67CCF87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398948A-F995-30AF-218B-57E1D9994086}"/>
              </a:ext>
            </a:extLst>
          </p:cNvPr>
          <p:cNvSpPr/>
          <p:nvPr/>
        </p:nvSpPr>
        <p:spPr>
          <a:xfrm>
            <a:off x="155903" y="2046601"/>
            <a:ext cx="3600437" cy="45051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78FBC2-C2E3-3E22-4BC2-6C9A3F6141ED}"/>
              </a:ext>
            </a:extLst>
          </p:cNvPr>
          <p:cNvSpPr txBox="1"/>
          <p:nvPr/>
        </p:nvSpPr>
        <p:spPr>
          <a:xfrm>
            <a:off x="150977" y="776060"/>
            <a:ext cx="5176640" cy="6155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 Name: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Leadership Development| DOA and Conflict Management</a:t>
            </a:r>
            <a:endParaRPr kumimoji="0" lang="en-US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BD9C3F-3CD6-450B-E014-27F8318344B3}"/>
              </a:ext>
            </a:extLst>
          </p:cNvPr>
          <p:cNvSpPr/>
          <p:nvPr/>
        </p:nvSpPr>
        <p:spPr>
          <a:xfrm>
            <a:off x="150977" y="1656841"/>
            <a:ext cx="3607234" cy="3056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Glimpse of Training Session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19C8D9-76E2-53F9-2074-529432149017}"/>
              </a:ext>
            </a:extLst>
          </p:cNvPr>
          <p:cNvSpPr/>
          <p:nvPr/>
        </p:nvSpPr>
        <p:spPr>
          <a:xfrm>
            <a:off x="2515449" y="-3067"/>
            <a:ext cx="7161102" cy="52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54798" tIns="77400" rIns="154798" bIns="7740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Activity Snapshot</a:t>
            </a:r>
            <a:endParaRPr kumimoji="0" lang="en-IN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240026-2401-1704-F170-1BB8627639BC}"/>
              </a:ext>
            </a:extLst>
          </p:cNvPr>
          <p:cNvSpPr txBox="1"/>
          <p:nvPr/>
        </p:nvSpPr>
        <p:spPr>
          <a:xfrm>
            <a:off x="5421059" y="771876"/>
            <a:ext cx="4919974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Zone: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North Zone, July’26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E8271AC-5888-E6EA-9744-959221F15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10"/>
          <a:stretch>
            <a:fillRect/>
          </a:stretch>
        </p:blipFill>
        <p:spPr>
          <a:xfrm>
            <a:off x="272201" y="2093634"/>
            <a:ext cx="3428844" cy="20071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B5C89D6-9C5D-A2CC-A1D4-E6420E023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34" y="4147824"/>
            <a:ext cx="3407812" cy="227108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0FA0FB-D78A-2461-A021-D404728CB514}"/>
              </a:ext>
            </a:extLst>
          </p:cNvPr>
          <p:cNvSpPr/>
          <p:nvPr/>
        </p:nvSpPr>
        <p:spPr>
          <a:xfrm>
            <a:off x="3872638" y="1656841"/>
            <a:ext cx="5254737" cy="3056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 Feedback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954433-835B-762E-1751-36778E910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6"/>
          <a:stretch>
            <a:fillRect/>
          </a:stretch>
        </p:blipFill>
        <p:spPr>
          <a:xfrm>
            <a:off x="3893671" y="4380807"/>
            <a:ext cx="5125637" cy="2249938"/>
          </a:xfrm>
          <a:prstGeom prst="rect">
            <a:avLst/>
          </a:prstGeom>
        </p:spPr>
      </p:pic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9B9FE55D-1A52-4B21-77CB-FBB135A1FD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068738"/>
              </p:ext>
            </p:extLst>
          </p:nvPr>
        </p:nvGraphicFramePr>
        <p:xfrm>
          <a:off x="3810000" y="2057400"/>
          <a:ext cx="5317375" cy="2090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BA1E103C-6A7E-664A-E319-33890529CBCB}"/>
              </a:ext>
            </a:extLst>
          </p:cNvPr>
          <p:cNvSpPr/>
          <p:nvPr/>
        </p:nvSpPr>
        <p:spPr>
          <a:xfrm>
            <a:off x="3926298" y="4146354"/>
            <a:ext cx="5254737" cy="3056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 – Post Test Analysis</a:t>
            </a:r>
            <a:endParaRPr kumimoji="0" lang="en-IN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6EBFF4B-7EA5-2C44-4D34-88CEED68BF3F}"/>
              </a:ext>
            </a:extLst>
          </p:cNvPr>
          <p:cNvSpPr/>
          <p:nvPr/>
        </p:nvSpPr>
        <p:spPr>
          <a:xfrm>
            <a:off x="9241802" y="1656841"/>
            <a:ext cx="2880159" cy="3056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Feedback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A4AFE96-7F20-1F0A-3BEE-22B38B817CAA}"/>
              </a:ext>
            </a:extLst>
          </p:cNvPr>
          <p:cNvSpPr/>
          <p:nvPr/>
        </p:nvSpPr>
        <p:spPr>
          <a:xfrm>
            <a:off x="9264706" y="2062196"/>
            <a:ext cx="2880159" cy="44895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500B754-AF5D-BCA9-B06B-37CB98A82E4A}"/>
              </a:ext>
            </a:extLst>
          </p:cNvPr>
          <p:cNvSpPr txBox="1"/>
          <p:nvPr/>
        </p:nvSpPr>
        <p:spPr>
          <a:xfrm>
            <a:off x="9275030" y="2114510"/>
            <a:ext cx="2848269" cy="2846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Feedback for</a:t>
            </a:r>
            <a:r>
              <a:rPr kumimoji="0" lang="en-US" sz="125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Content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011DF56-DB93-0178-8041-CA05FCA00B17}"/>
              </a:ext>
            </a:extLst>
          </p:cNvPr>
          <p:cNvSpPr/>
          <p:nvPr/>
        </p:nvSpPr>
        <p:spPr>
          <a:xfrm>
            <a:off x="9296224" y="4285739"/>
            <a:ext cx="2827076" cy="2846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5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Feedback</a:t>
            </a: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Trainer</a:t>
            </a:r>
            <a:endParaRPr kumimoji="0" lang="en-US" sz="125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70D37F9-60C1-5496-BF11-0BE15FA49ACE}"/>
              </a:ext>
            </a:extLst>
          </p:cNvPr>
          <p:cNvSpPr/>
          <p:nvPr/>
        </p:nvSpPr>
        <p:spPr>
          <a:xfrm>
            <a:off x="9329110" y="4610909"/>
            <a:ext cx="29388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IN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trainer’s strong presentation skills and hands-on activities were highly appreciated by participants.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IN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trainer’s engaging and interactive delivery fostered a dynamic learning environment.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IN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expressed satisfaction with both the content and the topics covered during the session.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B86ACEF-1FAF-F3CB-5BF0-B064A1906466}"/>
              </a:ext>
            </a:extLst>
          </p:cNvPr>
          <p:cNvSpPr/>
          <p:nvPr/>
        </p:nvSpPr>
        <p:spPr>
          <a:xfrm>
            <a:off x="9296223" y="2517280"/>
            <a:ext cx="282707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1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found the modules on delegation of authority and conflict management highly relevant. 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1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as well as the PPT was appreciated in reference to the looks as well as being crisp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1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 Real scenarios (Case Studies were demanded). 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1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demanded a training on “ Power of Positive words and Positive Mindset”</a:t>
            </a:r>
          </a:p>
        </p:txBody>
      </p:sp>
    </p:spTree>
    <p:extLst>
      <p:ext uri="{BB962C8B-B14F-4D97-AF65-F5344CB8AC3E}">
        <p14:creationId xmlns:p14="http://schemas.microsoft.com/office/powerpoint/2010/main" val="29113434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8479</TotalTime>
  <Words>404</Words>
  <Application>Microsoft Office PowerPoint</Application>
  <PresentationFormat>Widescreen</PresentationFormat>
  <Paragraphs>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Shalender Jad</dc:creator>
  <cp:lastModifiedBy>Shreshtha Bhardwaj</cp:lastModifiedBy>
  <cp:revision>312</cp:revision>
  <dcterms:created xsi:type="dcterms:W3CDTF">2023-04-10T06:30:15Z</dcterms:created>
  <dcterms:modified xsi:type="dcterms:W3CDTF">2026-07-24T10:47:15Z</dcterms:modified>
</cp:coreProperties>
</file>